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73" r:id="rId13"/>
    <p:sldId id="274" r:id="rId14"/>
    <p:sldId id="265" r:id="rId15"/>
    <p:sldId id="271" r:id="rId16"/>
    <p:sldId id="270" r:id="rId17"/>
    <p:sldId id="269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documents/view/?id=131026352&amp;static_hash=fc6a71879c5b55f8753d1a52ab9fba7av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amyat-naroda.su/awards/2574474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0049" y="418094"/>
            <a:ext cx="8991600" cy="110949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Гуо</a:t>
            </a:r>
            <a:r>
              <a:rPr lang="ru-RU" sz="2400" dirty="0" smtClean="0"/>
              <a:t> «</a:t>
            </a:r>
            <a:r>
              <a:rPr lang="ru-RU" sz="2400" dirty="0" err="1" smtClean="0"/>
              <a:t>Красненская</a:t>
            </a:r>
            <a:r>
              <a:rPr lang="ru-RU" sz="2400" dirty="0" smtClean="0"/>
              <a:t> средняя школа </a:t>
            </a:r>
            <a:r>
              <a:rPr lang="ru-RU" sz="2400" dirty="0" err="1" smtClean="0"/>
              <a:t>кореличского</a:t>
            </a:r>
            <a:r>
              <a:rPr lang="ru-RU" sz="2400" dirty="0" smtClean="0"/>
              <a:t> района»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275" y="1695405"/>
            <a:ext cx="11553713" cy="123989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Областной патриотический марафон «Кубок Патриота»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Конкурс презентаций «Герои Великой Отечественной войны – мужество, доблесть, честь»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40049" y="4195482"/>
            <a:ext cx="6156064" cy="22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</a:rPr>
              <a:t>«Фронтовой путь участника Великой Отечественной войны </a:t>
            </a:r>
            <a:r>
              <a:rPr lang="ru-RU" sz="2800" dirty="0" err="1" smtClean="0">
                <a:solidFill>
                  <a:srgbClr val="C00000"/>
                </a:solidFill>
              </a:rPr>
              <a:t>Сквороды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Владимира Владимировича (09.01.1921г – </a:t>
            </a:r>
            <a:r>
              <a:rPr lang="ru-RU" sz="2800" dirty="0" smtClean="0">
                <a:solidFill>
                  <a:srgbClr val="C00000"/>
                </a:solidFill>
              </a:rPr>
              <a:t>13.05.1988г)»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1032" t="17890" r="36582" b="52386"/>
          <a:stretch/>
        </p:blipFill>
        <p:spPr>
          <a:xfrm rot="10800000">
            <a:off x="8939461" y="2935297"/>
            <a:ext cx="2346159" cy="35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6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 descr="C:\Documents and Settings\Vit\Рабочий стол\Pictures\Скворода Владимир Владимирович 09 01 1921 - 13 05 1988\00000062_edit_2462397477905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5393" y="398796"/>
            <a:ext cx="5040331" cy="63147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0714" y="6530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боевой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обстановки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накануне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совершения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подвига.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70057"/>
            <a:ext cx="6096000" cy="1606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565" marR="74930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боевых действий артиллерии 313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№ документа: 53,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5565" marR="74930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документа: 31.03.1945 г.,</a:t>
            </a:r>
            <a:r>
              <a:rPr lang="ru-RU" sz="1400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spc="-23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5565" marR="74930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Архив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ЦАМО,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Фонд: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1622,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Опись: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spc="-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5565" marR="749300">
              <a:lnSpc>
                <a:spcPct val="115000"/>
              </a:lnSpc>
              <a:spcBef>
                <a:spcPts val="78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Дело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301,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начала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деле: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</a:p>
          <a:p>
            <a:pPr marL="7556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документа: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313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майор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Круковский)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11.jpeg" descr="C:\Documents and Settings\Vit\Рабочий стол\Pictures\Скворода Владимир Владимирович 09 01 1921 - 13 05 1988\00000062_edit_24623974779054.jpg"/>
          <p:cNvPicPr/>
          <p:nvPr/>
        </p:nvPicPr>
        <p:blipFill rotWithShape="1">
          <a:blip r:embed="rId2" cstate="print"/>
          <a:srcRect l="4085" t="73900" r="4443" b="3527"/>
          <a:stretch/>
        </p:blipFill>
        <p:spPr>
          <a:xfrm>
            <a:off x="136970" y="1299422"/>
            <a:ext cx="6669743" cy="30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 descr="C:\Documents and Settings\Vit\Рабочий стол\Pictures\Скворода Владимир Владимирович 09 01 1921 - 13 05 1988\IMG_20210310_000550_edit_3135116426865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0335" y="387276"/>
            <a:ext cx="7196865" cy="14307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042" y="290032"/>
            <a:ext cx="446629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Имеется соответствующая запись в Журнале боевых действий 1068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Архив: ЦАМО,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Фонд: 7738, Опись: 62039, Дело: 13, Лист начала документа в деле: 1, страница 68. Автор документа: 1068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pc="-2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майор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Кодкин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u="sng" dirty="0" smtClean="0">
                <a:hlinkClick r:id="rId3"/>
              </a:rPr>
              <a:t>https</a:t>
            </a:r>
            <a:r>
              <a:rPr lang="en-US" sz="1400" u="sng" dirty="0">
                <a:hlinkClick r:id="rId3"/>
              </a:rPr>
              <a:t>://pamyat-naroda.ru/documents/view/?</a:t>
            </a:r>
            <a:r>
              <a:rPr lang="en-US" sz="1400" u="sng" dirty="0" smtClean="0">
                <a:hlinkClick r:id="rId3"/>
              </a:rPr>
              <a:t>id=131026352&amp;static_hash=fc6a71879c5b55f8753d1a52ab9fba7av6</a:t>
            </a:r>
            <a:r>
              <a:rPr lang="ru-RU" sz="1400" u="sng" dirty="0" smtClean="0"/>
              <a:t>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523" t="13050" r="16840" b="8835"/>
          <a:stretch/>
        </p:blipFill>
        <p:spPr>
          <a:xfrm>
            <a:off x="4647304" y="2141602"/>
            <a:ext cx="7239896" cy="4495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1032" t="17890" r="36582" b="52386"/>
          <a:stretch/>
        </p:blipFill>
        <p:spPr>
          <a:xfrm rot="10800000">
            <a:off x="2036539" y="2550685"/>
            <a:ext cx="2130832" cy="31962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5609" y="5746937"/>
            <a:ext cx="387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Владимирович, город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Штольп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(Польша),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10.09.1945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67663" y="224442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Бой в населенном пункте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Клайн-Катц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(Польша), 1945 год</a:t>
            </a:r>
            <a:endParaRPr lang="ru-RU" sz="2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421" y="194718"/>
            <a:ext cx="54189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Гданьском (Данцигском) направлении наши войска продолжали наступление. Западнее Гданьска (Данцига) советские части вышли к внутреннему обводу укреплённого района. Наши пехотинцы, наступающие по побережью Данцигской бухты, преодолели противотанковый ров и, быстро продвигаясь вперёд, захватили в исправном состоянии мосты через реку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Глетткау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мосты сразу же были использованы для переброски танков и артиллерии. Преследуя противника, советские пехотинцы и танкисты ворвались в Олива - пригород Гданьска (Данцига). В результате ожесточённого боя этот пригород, находящийся в 3 километрах к северу от Гданьска, занят нашими войсками. На подступах к Гдыне советские части отбили многочисленные вражеские контратаки и овладели посёлком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Клайн-Катц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воспоминаниям очевидцев, места боёв были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завалены трупами немецких солдат и офицеров. За день уничтожено 17 танков, 52 орудия и 58 миномётов противника. Нашими бойцами захвачены трофеи, в числе которых 5 танков, 6 железнодорожных эшелонов и более 600 вагонов с различными военными грузами.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7852" t="20485" r="4847" b="10015"/>
          <a:stretch/>
        </p:blipFill>
        <p:spPr>
          <a:xfrm>
            <a:off x="5579347" y="2054500"/>
            <a:ext cx="6491632" cy="41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631" y="938462"/>
            <a:ext cx="78205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марта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года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313-я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стрелковая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воевал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боевую задачу — с 751-м легким артиллерийским полком, 884-м истребительно-противотанковым артиллерийским полком, во взаимодействии с 40-й танковой бригадой наступать в направлении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Клайн-Катц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овладеть им. 22 марта дивизия должна была развивать наступление на город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Клайн-Катц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наступления наших частей лежала сильно укрепленная противником высота 120,7. Командир дивизии полковник В. А. Асафьев решил: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1068-м стрелковым полком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3-м батальоном 1072-го стрелкового полка окружить высоту, разгромить обороняющего высоту противника, после чего развивать наступление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Клайн-Катц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течение ночи части дивизии совершили обходный маневр и к утру 22 марта с боями вышли на исходное положение для наступления, завершив окружение высоты. 2-й и 3-й батальоны 1070-го полка продолжали наступление в восточном направлении в течение часа с 7 до 8 утра, отразили две контратаки фашистов численностью до двух рот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каждая.1068-й стрелковый полк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3-й батальон 1072-го полка, подвергнув мощному огневому налету высоту 120,7, в 11 часов перешли в атаку и 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трёхчасового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ожесточенного боя штурмом овладели высотой, разгромив оборонявшийся вражеский гарнизон. Противник понес потери до 300 человек убитыми и ранеными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боях за овладение высотой солдаты и сержанты проявляли массовый героизм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326" y="284600"/>
            <a:ext cx="10980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Бой в населенном пункте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Клайн-Катц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1945 год</a:t>
            </a:r>
            <a:endParaRPr lang="ru-RU" sz="2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Немецкие солдаты бегут в атаку В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83" y="3617579"/>
            <a:ext cx="3806335" cy="21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ветская армия идет впере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84" y="1059542"/>
            <a:ext cx="3806335" cy="19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38883" y="5899165"/>
            <a:ext cx="4082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https://history-doc.ru/vojny/ognevoj-meshok-vynuzhdennyj-sposob-oborony-nemcev/</a:t>
            </a:r>
          </a:p>
        </p:txBody>
      </p:sp>
    </p:spTree>
    <p:extLst>
      <p:ext uri="{BB962C8B-B14F-4D97-AF65-F5344CB8AC3E}">
        <p14:creationId xmlns:p14="http://schemas.microsoft.com/office/powerpoint/2010/main" val="2338098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045" y="705026"/>
            <a:ext cx="5611906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1127760" indent="448945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Пройдя фронтовые дороги, демобилизовался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арта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1946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лет.</a:t>
            </a:r>
          </a:p>
          <a:p>
            <a:pPr marL="76200" marR="525145" indent="44894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26 лет в 1947 году познакомился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(ей было19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лет),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поженились. Жили в деревне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Огородники 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Гродненской области. Работал конюхом в колхозе, затем бригадиром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полеводной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бригады. Трудно приходилось, так как бригада занималась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выращиванием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льна,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«лён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любiць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паклон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2208" y="45589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женой , матерью  и детьми, начало 1950-ых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451" t="14738" r="35033" b="47154"/>
          <a:stretch/>
        </p:blipFill>
        <p:spPr>
          <a:xfrm rot="5400000">
            <a:off x="6580267" y="-424936"/>
            <a:ext cx="3628924" cy="56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8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887" t="16151" r="31302" b="35159"/>
          <a:stretch/>
        </p:blipFill>
        <p:spPr>
          <a:xfrm>
            <a:off x="7423485" y="360946"/>
            <a:ext cx="3019926" cy="4213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465" t="16151" r="55028" b="35159"/>
          <a:stretch/>
        </p:blipFill>
        <p:spPr>
          <a:xfrm rot="5400000">
            <a:off x="1292994" y="-386618"/>
            <a:ext cx="4247149" cy="57422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430" y="48236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 кругу семьи, дом в 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д.Огородники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начало 1970-ых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9104" y="4608095"/>
            <a:ext cx="3164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Феофания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Иосифовна и дочь Елена в 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д.Огородники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начало 1970-ых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7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580" t="14737" r="53384" b="28533"/>
          <a:stretch/>
        </p:blipFill>
        <p:spPr>
          <a:xfrm rot="5400000">
            <a:off x="1549964" y="-695450"/>
            <a:ext cx="3764950" cy="58645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172" y="43543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женой   и детьми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д.Огородники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1970-ые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гг.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207" t="13316" r="31600" b="40368"/>
          <a:stretch/>
        </p:blipFill>
        <p:spPr>
          <a:xfrm rot="5400000">
            <a:off x="6399211" y="1231657"/>
            <a:ext cx="5589259" cy="3834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8421" y="5943600"/>
            <a:ext cx="5173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 в Брестской крепости, 1970-е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982" y="353530"/>
            <a:ext cx="5611906" cy="608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1127760" indent="448945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Пройдя фронтовые дороги, демобилизовался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Марта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1946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лет.</a:t>
            </a:r>
          </a:p>
          <a:p>
            <a:pPr marL="76200" marR="525145" indent="44894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26 лет в 1947 году познакомился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Иосифовной 19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 и быстро поженились. Жили в деревне Огородники,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Гродненской области. Работал конюхом в колхозе, затем бригадиром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полеводной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бригады. Трудно приходилось, так как бригада занималась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выращиванием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льна,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«лён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любiць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паклон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76200" marR="413385" indent="44894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 июля 1956 года и 18 июля 1957 года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 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 участником Всесоюзной (СССР) сельскохозяйственной выставки и два раза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бригадир-полевод колхоза имени Сталина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награждался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медалями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14.jpeg" descr="C:\Documents and Settings\Vit\Рабочий стол\Pictures\Скворода Владимир Владимирович 09 01 1921 - 13 05 1988\IMG_20210225_160002_edit_594220787596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6501" y="239899"/>
            <a:ext cx="6348730" cy="37103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98777" y="42237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вверху</a:t>
            </a:r>
            <a:r>
              <a:rPr lang="ru-RU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справа, ВДНХ.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0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104" y="1633212"/>
            <a:ext cx="6096000" cy="261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565" marR="523240" indent="44958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 Владимирович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(в центре) рядом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 своей женой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Иосифовной, а также со своим армейским товарищем,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однополчанином, односельчанином и однофамильцем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Михаил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Михайловичем на партизанском слёте партизанских бригад возле реки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Нёман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Кореличском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районе,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возле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партизанской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землянки (1970-е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15.jpeg" descr="C:\Documents and Settings\Vit\Рабочий стол\Pictures\Скворода Владимир Владимирович 09 01 1921 - 13 05 1988\IMG_20210225_155931_edit_5946986089717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5351" y="131042"/>
            <a:ext cx="4389120" cy="64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7.jpeg" descr="C:\Documents and Settings\Vit\Рабочий стол\Pictures\Скворода Владимир Владимирович 09 01 1921 - 13 05 1988\IMG-3b28e23c9ea5d18c36eb08387eb77fd4-V_edit_373520919265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7275" y="1081143"/>
            <a:ext cx="6421120" cy="4358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224" y="1081143"/>
            <a:ext cx="5149327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44855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 вырастила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шестерых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детей: пять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сыновей (Анатолия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Александра, Николая, Владимира,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Сергея)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одну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дочку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Елену. Дети живут и работают в городском поселке Кореличи, Гродненской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куда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переехала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жить в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716280" indent="44894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воспоминаниям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жены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Иосифовны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своём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муже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Владимирович был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добрый и очень внимательный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67104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61" y="1470188"/>
            <a:ext cx="5777518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marR="559435" indent="448945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 родился 9 января 1921 года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деревне 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Огородники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Гродненской области (в те времена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Барановичская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Белорусская ССР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75565" marR="559435" indent="44894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войны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успел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 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образования.</a:t>
            </a:r>
          </a:p>
          <a:p>
            <a:pPr marL="76200" marR="624205" indent="448945">
              <a:lnSpc>
                <a:spcPct val="115000"/>
              </a:lnSpc>
              <a:spcBef>
                <a:spcPts val="124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 марта1944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 июля 1944 года в период Великой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Отечественной 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Войны участвовал в партизанском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рядового партизана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отряда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«Сокол»,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бригада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«Комсомолец».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706" t="33853" r="50459" b="35321"/>
          <a:stretch/>
        </p:blipFill>
        <p:spPr>
          <a:xfrm>
            <a:off x="5907505" y="1195523"/>
            <a:ext cx="5976582" cy="42908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07505" y="5665818"/>
            <a:ext cx="6276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родителями и сестрой,  1950-ые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3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218" y="720761"/>
            <a:ext cx="5152914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523875" indent="449580">
              <a:lnSpc>
                <a:spcPct val="115000"/>
              </a:lnSpc>
              <a:spcBef>
                <a:spcPts val="1015"/>
              </a:spcBef>
              <a:spcAft>
                <a:spcPts val="0"/>
              </a:spcAft>
              <a:tabLst>
                <a:tab pos="1273175" algn="l"/>
                <a:tab pos="154813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СПРАВКА: Бригада «Комсомолец» создана в декабре 1943 г. приказом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уполномоченного ЦК КП(б)Б и БШПД по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Барановичской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области на базе отрядов им. М.И.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Калинина,</a:t>
            </a:r>
            <a:r>
              <a:rPr lang="ru-RU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«Сокол»,	1-го и 2-го Комсомольских, выделенных бригадой им. Г.К. Жукова. К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началу 1944 года в бригаде насчитывалось около 400 человек. На день соединения с частями</a:t>
            </a:r>
            <a:r>
              <a:rPr lang="ru-RU" i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Красной</a:t>
            </a:r>
            <a:r>
              <a:rPr lang="ru-RU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Армии	10 июля 1944 г. насчитывала 588 партизан. Бригада действовала на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</a:t>
            </a:r>
            <a:r>
              <a:rPr lang="ru-RU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Мирского,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Столбцовского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Кореличского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161" t="20363" r="5371" b="9454"/>
          <a:stretch/>
        </p:blipFill>
        <p:spPr>
          <a:xfrm>
            <a:off x="5370055" y="720761"/>
            <a:ext cx="6346284" cy="41881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53521" y="2027534"/>
            <a:ext cx="1183341" cy="268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г.п.Кореличи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5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650" y="1693869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565" marR="467995" indent="44958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Шел 1944 год - год освобождения Беларуси. Советская армия вела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героические наступательные бои. Обстановка требовала еще большей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активизации боевой деятельности партизан, и они всеми силами стремились как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помочь нашей армии. Была усилена борьба с вражескими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гарнизонами. В конце марта 1944 года бригада «Комсомолец» участвовала 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разгрому Мирского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гарнизона.</a:t>
            </a:r>
          </a:p>
        </p:txBody>
      </p:sp>
      <p:pic>
        <p:nvPicPr>
          <p:cNvPr id="8" name="image4.jpeg" descr="C:\Documents and Settings\Vit\Рабочий стол\Pictures\Скворода Владимир Владимирович 09 01 1921 - 13 05 1988\840ab773fd0089cf0adf3485654e5944-800x.jpg"/>
          <p:cNvPicPr/>
          <p:nvPr/>
        </p:nvPicPr>
        <p:blipFill rotWithShape="1">
          <a:blip r:embed="rId2" cstate="print"/>
          <a:srcRect l="44706" t="23672" r="9942" b="13796"/>
          <a:stretch/>
        </p:blipFill>
        <p:spPr>
          <a:xfrm>
            <a:off x="6368527" y="537882"/>
            <a:ext cx="5368066" cy="52712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58810" y="5809129"/>
            <a:ext cx="549715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523875" indent="449580" algn="ctr">
              <a:lnSpc>
                <a:spcPct val="115000"/>
              </a:lnSpc>
              <a:spcBef>
                <a:spcPts val="1015"/>
              </a:spcBef>
              <a:spcAft>
                <a:spcPts val="0"/>
              </a:spcAft>
              <a:tabLst>
                <a:tab pos="1273175" algn="l"/>
                <a:tab pos="1548130" algn="l"/>
              </a:tabLst>
            </a:pP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.п.Мир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Кореличского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района. Уничтоженная военная техника, 1944 год.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8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377" y="1726142"/>
            <a:ext cx="6096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565" marR="467995" indent="44958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 июля 1944 года бригада «Комсомолец» была расформирована. Часть партизан призывного возраста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влилась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ряды Советской армии, а остальные, как говорится, засучив рукава, пошли поднимать из руин города и села родной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Беларуси,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пахать и сеять землю, учить детей... Каждый пошел своей дорогой... Так закончилась партизанская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эпопея.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2009" y="5185186"/>
            <a:ext cx="601352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523875" indent="449580" algn="ctr">
              <a:lnSpc>
                <a:spcPct val="115000"/>
              </a:lnSpc>
              <a:spcBef>
                <a:spcPts val="1015"/>
              </a:spcBef>
              <a:spcAft>
                <a:spcPts val="0"/>
              </a:spcAft>
              <a:tabLst>
                <a:tab pos="1273175" algn="l"/>
                <a:tab pos="1548130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Партизанская бригада «Комсомолец», 1944 год.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6.jpeg" descr="C:\Documents and Settings\Vit\Рабочий стол\Pictures\Скворода Владимир Владимирович 09 01 1921 - 13 05 1988\7d428455ab2b742dfd467d1319120c7e-800x.jpg"/>
          <p:cNvPicPr/>
          <p:nvPr/>
        </p:nvPicPr>
        <p:blipFill rotWithShape="1">
          <a:blip r:embed="rId2" cstate="print"/>
          <a:srcRect l="4737" t="27771" r="44365" b="22198"/>
          <a:stretch/>
        </p:blipFill>
        <p:spPr>
          <a:xfrm>
            <a:off x="6745046" y="916577"/>
            <a:ext cx="4733364" cy="40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321" t="13836" r="8475" b="4388"/>
          <a:stretch/>
        </p:blipFill>
        <p:spPr>
          <a:xfrm>
            <a:off x="108285" y="108283"/>
            <a:ext cx="4981074" cy="6663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3909" t="13769" r="8307" b="5192"/>
          <a:stretch/>
        </p:blipFill>
        <p:spPr>
          <a:xfrm>
            <a:off x="5197643" y="95067"/>
            <a:ext cx="4981074" cy="66770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71611" y="5951439"/>
            <a:ext cx="4466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Партизаны Беларуси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https</a:t>
            </a:r>
            <a:r>
              <a:rPr lang="en-US" b="1" dirty="0">
                <a:solidFill>
                  <a:srgbClr val="FFC000"/>
                </a:solidFill>
              </a:rPr>
              <a:t>://partizany.by/partisans/156132/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88367" y="4980790"/>
            <a:ext cx="683110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523875" indent="449580" algn="ctr">
              <a:lnSpc>
                <a:spcPct val="115000"/>
              </a:lnSpc>
              <a:spcBef>
                <a:spcPts val="1015"/>
              </a:spcBef>
              <a:spcAft>
                <a:spcPts val="0"/>
              </a:spcAft>
              <a:tabLst>
                <a:tab pos="1273175" algn="l"/>
                <a:tab pos="154813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красноармейцы-артиллеристы,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справа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Владимирович со своим армейским товарищем, однополчанином, односельчанином и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однофамильцем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Сквородой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Михаилом Михайловичем в годы Великой Отечественной войны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131783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 marR="398780" indent="448945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ноября 1944 года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Владимирович был призван в ряды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Красной Армии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РВК, Белорусской ССР,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Барановичской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области,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района. Попал в учебное подразделение, где получил военную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специальность командир пушки (артиллерист). Служил в 1068 СП, 313 СД, 2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БелФ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(Стрелковый Полк №1068 (Артиллерийский Полк №856), Стрелковая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Дивизия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№313,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Второго Белорусского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Фронта).</a:t>
            </a:r>
          </a:p>
        </p:txBody>
      </p:sp>
      <p:pic>
        <p:nvPicPr>
          <p:cNvPr id="6" name="image7.jpeg" descr="C:\Documents and Settings\Vit\Рабочий стол\Pictures\Скворода Владимир Владимирович 09 01 1921 - 13 05 1988\IMG_20210225_155854_edit_594932700607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7919" y="677078"/>
            <a:ext cx="6091555" cy="41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337" y="460132"/>
            <a:ext cx="6096000" cy="2653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 marR="424180" indent="448945" algn="just">
              <a:lnSpc>
                <a:spcPct val="115000"/>
              </a:lnSpc>
              <a:spcBef>
                <a:spcPts val="290"/>
              </a:spcBef>
              <a:spcAft>
                <a:spcPts val="2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1945 года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Владимирович в возрасте 24 года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совершил подвиг и награждён Медалью «За отвагу», воинское звание на момент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награждения: красноармеец, имеется соответствующая архивная запись подвига.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Реквизиты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документа: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ЦАМО.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награждений,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шкаф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ящик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pamyat-naroda.su/awards/25744749</a:t>
            </a:r>
            <a:r>
              <a:rPr lang="ru-RU" u="sng" dirty="0" smtClean="0"/>
              <a:t> </a:t>
            </a:r>
            <a:endParaRPr lang="ru-RU" dirty="0"/>
          </a:p>
          <a:p>
            <a:pPr marL="76200" marR="424180" indent="448945" algn="just">
              <a:lnSpc>
                <a:spcPct val="115000"/>
              </a:lnSpc>
              <a:spcBef>
                <a:spcPts val="290"/>
              </a:spcBef>
              <a:spcAft>
                <a:spcPts val="2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9.jpeg" descr="C:\Documents and Settings\Vit\Рабочий стол\Pictures\Скворода Владимир Владимирович 09 01 1921 - 13 05 1988\bPXgFpZERF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879" y="3117271"/>
            <a:ext cx="11159472" cy="3487924"/>
          </a:xfrm>
          <a:prstGeom prst="rect">
            <a:avLst/>
          </a:prstGeom>
        </p:spPr>
      </p:pic>
      <p:pic>
        <p:nvPicPr>
          <p:cNvPr id="8" name="image8.jpeg" descr="C:\Documents and Settings\Vit\Рабочий стол\Pictures\Скворода Владимир Владимирович 09 01 1921 - 13 05 1988\Screenshot_20210310_115433_com.huawei.photos_edit_1213583453096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6571" y="460132"/>
            <a:ext cx="4970780" cy="2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2913" y="306481"/>
            <a:ext cx="6739965" cy="6374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9345" y="1474712"/>
            <a:ext cx="4891143" cy="292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меется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соответствующая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боевых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действий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артиллерии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313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сд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711200">
              <a:lnSpc>
                <a:spcPct val="115000"/>
              </a:lnSpc>
              <a:spcBef>
                <a:spcPts val="12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документа: 53,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711200">
              <a:lnSpc>
                <a:spcPct val="115000"/>
              </a:lnSpc>
              <a:spcBef>
                <a:spcPts val="12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документа: 31.03.1945 г.,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711200">
              <a:lnSpc>
                <a:spcPct val="115000"/>
              </a:lnSpc>
              <a:spcBef>
                <a:spcPts val="12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Архив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ЦАМО, Фонд: 1622, Опись: 1, Дело: 301,</a:t>
            </a:r>
            <a:r>
              <a:rPr lang="ru-RU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 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деле: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-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711200">
              <a:lnSpc>
                <a:spcPct val="115000"/>
              </a:lnSpc>
              <a:spcBef>
                <a:spcPts val="12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документа: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313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майор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Круковский)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2674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157</TotalTime>
  <Words>1407</Words>
  <Application>Microsoft Office PowerPoint</Application>
  <PresentationFormat>Широкоэкранный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Corbel</vt:lpstr>
      <vt:lpstr>Gill Sans MT</vt:lpstr>
      <vt:lpstr>Times New Roman</vt:lpstr>
      <vt:lpstr>Parcel</vt:lpstr>
      <vt:lpstr>Гуо «Красненская средняя школа кореличского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«Красненская средняя школа кореличского района»</dc:title>
  <dc:creator>User Windows</dc:creator>
  <cp:lastModifiedBy>User Windows</cp:lastModifiedBy>
  <cp:revision>32</cp:revision>
  <dcterms:created xsi:type="dcterms:W3CDTF">2024-12-06T11:42:45Z</dcterms:created>
  <dcterms:modified xsi:type="dcterms:W3CDTF">2024-12-10T07:54:04Z</dcterms:modified>
</cp:coreProperties>
</file>