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85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2" r:id="rId15"/>
    <p:sldId id="284" r:id="rId16"/>
    <p:sldId id="265" r:id="rId17"/>
    <p:sldId id="271" r:id="rId18"/>
    <p:sldId id="270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0049" y="418094"/>
            <a:ext cx="8991600" cy="110949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Гуо</a:t>
            </a:r>
            <a:r>
              <a:rPr lang="ru-RU" sz="2400" dirty="0" smtClean="0"/>
              <a:t> «</a:t>
            </a:r>
            <a:r>
              <a:rPr lang="ru-RU" sz="2400" dirty="0" err="1" smtClean="0"/>
              <a:t>Красненская</a:t>
            </a:r>
            <a:r>
              <a:rPr lang="ru-RU" sz="2400" dirty="0" smtClean="0"/>
              <a:t> средняя школа </a:t>
            </a:r>
            <a:r>
              <a:rPr lang="ru-RU" sz="2400" dirty="0" err="1" smtClean="0"/>
              <a:t>кореличского</a:t>
            </a:r>
            <a:r>
              <a:rPr lang="ru-RU" sz="2400" dirty="0" smtClean="0"/>
              <a:t> района»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7275" y="1695405"/>
            <a:ext cx="11553713" cy="123989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Исследовательская работа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ДОЛГИЙ ПУТЬ ДОМОЙ 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(воспоминания партизанки </a:t>
            </a:r>
            <a:r>
              <a:rPr lang="ru-RU" sz="2800" i="1" dirty="0" err="1" smtClean="0">
                <a:solidFill>
                  <a:schemeClr val="bg1"/>
                </a:solidFill>
              </a:rPr>
              <a:t>Гайдыш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Феофании</a:t>
            </a:r>
            <a:r>
              <a:rPr lang="ru-RU" sz="2800" i="1" dirty="0" smtClean="0">
                <a:solidFill>
                  <a:schemeClr val="bg1"/>
                </a:solidFill>
              </a:rPr>
              <a:t> Иосифовны о Великой Отечественной войне)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042067" y="4159856"/>
            <a:ext cx="4642273" cy="223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err="1" smtClean="0">
                <a:solidFill>
                  <a:srgbClr val="C00000"/>
                </a:solidFill>
              </a:rPr>
              <a:t>Дудук</a:t>
            </a:r>
            <a:r>
              <a:rPr lang="ru-RU" sz="2800" dirty="0" smtClean="0">
                <a:solidFill>
                  <a:srgbClr val="C00000"/>
                </a:solidFill>
              </a:rPr>
              <a:t> Яна Сергеевна,</a:t>
            </a: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учащаяся 10 класса ГУО «</a:t>
            </a:r>
            <a:r>
              <a:rPr lang="ru-RU" sz="2800" dirty="0" err="1" smtClean="0">
                <a:solidFill>
                  <a:srgbClr val="C00000"/>
                </a:solidFill>
              </a:rPr>
              <a:t>Красненскаясредняя</a:t>
            </a:r>
            <a:r>
              <a:rPr lang="ru-RU" sz="2800" dirty="0" smtClean="0">
                <a:solidFill>
                  <a:srgbClr val="C00000"/>
                </a:solidFill>
              </a:rPr>
              <a:t> школа </a:t>
            </a:r>
            <a:r>
              <a:rPr lang="ru-RU" sz="2800" dirty="0" err="1" smtClean="0">
                <a:solidFill>
                  <a:srgbClr val="C00000"/>
                </a:solidFill>
              </a:rPr>
              <a:t>Кореличского</a:t>
            </a:r>
            <a:r>
              <a:rPr lang="ru-RU" sz="2800" dirty="0" smtClean="0">
                <a:solidFill>
                  <a:srgbClr val="C00000"/>
                </a:solidFill>
              </a:rPr>
              <a:t> района»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154" y="243881"/>
            <a:ext cx="10414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«Комбриг Пономаренко с женой на лошадях»</a:t>
            </a:r>
          </a:p>
        </p:txBody>
      </p:sp>
      <p:pic>
        <p:nvPicPr>
          <p:cNvPr id="4" name="Image 14" descr="C:\Documents and Settings\Vit\Рабочий стол\Pictures\Гайдыш Феофания Иосифовна 1928г\комдив Пономаренко с женой и я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5213" y="1385331"/>
            <a:ext cx="6686921" cy="48254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154" y="243881"/>
            <a:ext cx="10414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«Немецкое наступление»</a:t>
            </a:r>
          </a:p>
        </p:txBody>
      </p:sp>
      <p:pic>
        <p:nvPicPr>
          <p:cNvPr id="5" name="Image 15" descr="C:\Documents and Settings\Vit\Рабочий стол\Pictures\Гайдыш Феофания Иосифовна 1928г\IMG-c5dc46dc5778193118b90b58bc94afb0-V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756" y="1247960"/>
            <a:ext cx="8159771" cy="4962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154" y="243881"/>
            <a:ext cx="10414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 «Наша разведка ведёт пленного немецкого офицера»</a:t>
            </a:r>
          </a:p>
        </p:txBody>
      </p:sp>
      <p:pic>
        <p:nvPicPr>
          <p:cNvPr id="4" name="Image 16" descr="C:\Documents and Settings\Vit\Рабочий стол\Pictures\Гайдыш Феофания Иосифовна 1928г\IMG-fc13015a5df6425c05379f1be532b6d5-V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3014" y="1141082"/>
            <a:ext cx="7815387" cy="52003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154" y="243881"/>
            <a:ext cx="10414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«Раненый немецкий офицер»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 18" descr="C:\Documents and Settings\Vit\Рабочий стол\Pictures\Гайдыш Феофания Иосифовна 1928г\IMG-f61507cd70a525de03bdd814ff8aa783-V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1799" y="1326449"/>
            <a:ext cx="7990980" cy="50624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154" y="243881"/>
            <a:ext cx="10414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«Апрель 1944. Сдача в плен»</a:t>
            </a:r>
          </a:p>
        </p:txBody>
      </p:sp>
      <p:pic>
        <p:nvPicPr>
          <p:cNvPr id="5" name="Image 17" descr="C:\Documents and Settings\Vit\Рабочий стол\Pictures\Гайдыш Феофания Иосифовна 1928г\IMG_20210225_154440_edit_5920371729825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877" y="1380276"/>
            <a:ext cx="8396902" cy="49492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154" y="243881"/>
            <a:ext cx="10414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 «Ангел-хранитель»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 21" descr="C:\Documents and Settings\Vit\Рабочий стол\Pictures\Гайдыш Феофания Иосифовна 1928г\IMG-4b4f15a0b4ee2b9b7b5cd2d23d50c81c-V.jpg"/>
          <p:cNvPicPr/>
          <p:nvPr/>
        </p:nvPicPr>
        <p:blipFill>
          <a:blip r:embed="rId2" cstate="print"/>
          <a:srcRect b="48236"/>
          <a:stretch>
            <a:fillRect/>
          </a:stretch>
        </p:blipFill>
        <p:spPr>
          <a:xfrm>
            <a:off x="954416" y="1591294"/>
            <a:ext cx="4460732" cy="4465122"/>
          </a:xfrm>
          <a:prstGeom prst="rect">
            <a:avLst/>
          </a:prstGeom>
        </p:spPr>
      </p:pic>
      <p:pic>
        <p:nvPicPr>
          <p:cNvPr id="6" name="Image 21" descr="C:\Documents and Settings\Vit\Рабочий стол\Pictures\Гайдыш Феофания Иосифовна 1928г\IMG-4b4f15a0b4ee2b9b7b5cd2d23d50c81c-V.jpg"/>
          <p:cNvPicPr/>
          <p:nvPr/>
        </p:nvPicPr>
        <p:blipFill>
          <a:blip r:embed="rId2" cstate="print"/>
          <a:srcRect t="49628"/>
          <a:stretch>
            <a:fillRect/>
          </a:stretch>
        </p:blipFill>
        <p:spPr>
          <a:xfrm rot="10800000">
            <a:off x="5631313" y="1579417"/>
            <a:ext cx="5068354" cy="45126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68992" y="52595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Феофания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Иосифовна с мужем 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Сквородой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Владимиром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Владимировичем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детьми и свекровью, начало 1950-ых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451" t="14738" r="35033" b="47154"/>
          <a:stretch/>
        </p:blipFill>
        <p:spPr>
          <a:xfrm rot="5400000">
            <a:off x="3248878" y="-774897"/>
            <a:ext cx="4523955" cy="69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8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887" t="16151" r="31302" b="35159"/>
          <a:stretch/>
        </p:blipFill>
        <p:spPr>
          <a:xfrm>
            <a:off x="7423485" y="360946"/>
            <a:ext cx="3019926" cy="4213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465" t="16151" r="55028" b="35159"/>
          <a:stretch/>
        </p:blipFill>
        <p:spPr>
          <a:xfrm rot="5400000">
            <a:off x="1292994" y="-386618"/>
            <a:ext cx="4247149" cy="57422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430" y="48236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 во дворе дома в  д.Огородники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начало 1970-ых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9104" y="4608095"/>
            <a:ext cx="3164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Феофания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Иосифовна и дочь Елена в 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д.Огородники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начало 1970-ых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7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580" t="14737" r="53384" b="28533"/>
          <a:stretch/>
        </p:blipFill>
        <p:spPr>
          <a:xfrm rot="5400000">
            <a:off x="1549964" y="-695450"/>
            <a:ext cx="3764950" cy="58645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172" y="43543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spcBef>
                <a:spcPts val="255"/>
              </a:spcBef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Феофания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Иосифовна рядом со своим мужем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Сквородой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Владимиром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Владимировичем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детьми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 д.Огородники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Новогрудского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района,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1970-ые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гг.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207" t="13316" r="31600" b="40368"/>
          <a:stretch/>
        </p:blipFill>
        <p:spPr>
          <a:xfrm rot="5400000">
            <a:off x="6399211" y="1231657"/>
            <a:ext cx="5589259" cy="3834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8421" y="5943600"/>
            <a:ext cx="5173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55"/>
              </a:spcBef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i="1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Скворода</a:t>
            </a:r>
            <a:r>
              <a:rPr lang="ru-RU" i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Владимирович в Брестской крепости, 1970-е гг.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104" y="1633212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565" marR="523240" indent="44958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Иосифовна рядом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своим мужем 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Сквородой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Владимиром Владимировичем (в центре) и его армейским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товарищем,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однополчанином, односельчанином и однофамильцем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Сквородой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Михаил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Михайловичем на партизанском слёте партизанских бригад возле реки Нёман в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Кореличском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районе,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возле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партизанской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землянки (1970-е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15.jpeg" descr="C:\Documents and Settings\Vit\Рабочий стол\Pictures\Скворода Владимир Владимирович 09 01 1921 - 13 05 1988\IMG_20210225_155931_edit_5946986089717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5351" y="131042"/>
            <a:ext cx="4389120" cy="64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39" y="196039"/>
            <a:ext cx="112094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be-BY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ходе исследования, основываясь на воспоминаниях партизанки Гайдыш Феофании Иосифовны, я предполагаю  выяснить новые факты о Великой Отечественной войне.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be-BY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моего исследования 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сохранение памяти о событиях Великой Отечественной войны.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</a:t>
            </a:r>
            <a:r>
              <a:rPr lang="be-BY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белорусского народа в годы Великой Отечественной войны.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исследования:</a:t>
            </a:r>
            <a:r>
              <a:rPr lang="be-BY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воспоминания партизанки Гайдыш Феофании Иосифовны.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Изучить воспоминания партизанки Гайдыш Феофании Иосифовны о событиях Великой Отечественной войны.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Изучить информацию о патризанской бригаде «Штурмовая», месте её дислокации.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Определить местонахождение географических объектов, упомянутых Феофанией Иосифовной.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Найти и проанализировать информацию о данных географических объектах в годы Великой Отечественной войны.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2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482" y="350759"/>
            <a:ext cx="7129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Деревня Большие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Туполы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Кореличского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Гродненской области на карте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471" t="21543" r="20981" b="10132"/>
          <a:stretch>
            <a:fillRect/>
          </a:stretch>
        </p:blipFill>
        <p:spPr bwMode="auto">
          <a:xfrm>
            <a:off x="2006931" y="1413164"/>
            <a:ext cx="7208322" cy="481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1183" y="243881"/>
            <a:ext cx="67135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Деревня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Цна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бывшая деревня в Минском районе Минской области , на реке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Цна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. В 2004 году село вошло в состав Минска.</a:t>
            </a:r>
          </a:p>
          <a:p>
            <a:endParaRPr lang="ru-RU" sz="2800" b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3295" t="28941" r="4213" b="35180"/>
          <a:stretch>
            <a:fillRect/>
          </a:stretch>
        </p:blipFill>
        <p:spPr bwMode="auto">
          <a:xfrm>
            <a:off x="222662" y="234104"/>
            <a:ext cx="4206835" cy="228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31260" t="19668" r="6065" b="21884"/>
          <a:stretch>
            <a:fillRect/>
          </a:stretch>
        </p:blipFill>
        <p:spPr bwMode="auto">
          <a:xfrm>
            <a:off x="208276" y="2871417"/>
            <a:ext cx="617029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60176" y="2840987"/>
            <a:ext cx="53201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войны здесь бурлила жизнь. Была не только производственная бригада, но и жила одноименная деревня, а рядом, за невысоким холмом, еще одна деревня — Затишье. В двух километрах на западе виднелись дома деревни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Цна-Йодково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Заславской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дорогой, на юго-западе, раскинулась деревня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севере,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Заславской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дорогой, широко простирается болото, на котором до войны и в войну при немцах работало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торфопредприятие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копали, сушили и возили в Минск на электростанцию торф.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306" y="243881"/>
            <a:ext cx="9868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«Иду на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Цнянку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работу»</a:t>
            </a:r>
            <a:endParaRPr lang="ru-RU" sz="2800" b="1" dirty="0"/>
          </a:p>
        </p:txBody>
      </p:sp>
      <p:pic>
        <p:nvPicPr>
          <p:cNvPr id="6" name="Image 3" descr="C:\Documents and Settings\Vit\Мои документы\Downloads\иду в Цнянку на работу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0066" y="1442604"/>
            <a:ext cx="7267081" cy="50769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306" y="243881"/>
            <a:ext cx="9868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«Дорога в партизанский отряд»</a:t>
            </a:r>
          </a:p>
        </p:txBody>
      </p:sp>
      <p:pic>
        <p:nvPicPr>
          <p:cNvPr id="4" name="Image 4" descr="C:\Documents and Settings\Vit\Мои документы\Downloads\IMG_20210225_143933_edit_5762127860735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7" y="1390774"/>
            <a:ext cx="5545158" cy="33831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68291" y="1320946"/>
            <a:ext cx="59376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Феофания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Иосифовна изобразила засеку (засечная полоса, засечная черта). Засека — одна из разновидностей первых фортификационных сооружений на Руси.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Засеки представляли собой заграждения из деревьев средних и более размеров, поваленных крест-накрест вершинами в сторону противника. Помимо своей простоты и быстроты устроения, такие засеки являлись труднопреодолимым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трудноуничтожаемым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препятствием для наступающих отрядов.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686" t="17452" r="31740" b="34903"/>
          <a:stretch>
            <a:fillRect/>
          </a:stretch>
        </p:blipFill>
        <p:spPr bwMode="auto">
          <a:xfrm>
            <a:off x="6001715" y="4019364"/>
            <a:ext cx="603123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306" y="243881"/>
            <a:ext cx="9868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Деревня Слобода в 7 км от г.п.Радошковичи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8874" t="23669" r="23893" b="15126"/>
          <a:stretch>
            <a:fillRect/>
          </a:stretch>
        </p:blipFill>
        <p:spPr bwMode="auto">
          <a:xfrm>
            <a:off x="142504" y="985651"/>
            <a:ext cx="6780810" cy="494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13319" y="1320946"/>
            <a:ext cx="489263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Отряд «Грозный», бригада «Штурмовая»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Феофания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Иосифовна называла отряд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Горянова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видимо, в честь прежнего, геройски погибшего командира отряда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Горянова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Николая Михайловича (1921 - 04.04.1943).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Факты о бригаде «Штурмовая»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Создана в декабре 1942 года на основании указания Минского подпольного горкома КП(б)Б и приказа по ОСПО на базе отдельных отрядов «Штурм», «Грозный», «За Отечество». Позже в ее состав включен отдельный отряд «Весна» (см. отряд им. М.В.Фрунзе) и организованы отряды им. Г.К.Жукова и П.К.Пономаренко. Бригада действовала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Заславском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Логойском и Минском районах Минской,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Радошковичском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районе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Вилейской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областей.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Соединилась с частями Красной Армии 2 июля 1944 г. в составе 6 отрядов общей численностью 1464 партизана.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5704" y="243881"/>
            <a:ext cx="9048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Рисунки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«Жизнь в партизанском отряде», «На посту»</a:t>
            </a:r>
          </a:p>
        </p:txBody>
      </p:sp>
      <p:pic>
        <p:nvPicPr>
          <p:cNvPr id="5" name="Image 11" descr="C:\Documents and Settings\Vit\Рабочий стол\Pictures\Гайдыш Феофания Иосифовна 1928г\IMG_20210225_154454_edit_5917711489409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193" y="178129"/>
            <a:ext cx="3378654" cy="6161377"/>
          </a:xfrm>
          <a:prstGeom prst="rect">
            <a:avLst/>
          </a:prstGeom>
        </p:spPr>
      </p:pic>
      <p:pic>
        <p:nvPicPr>
          <p:cNvPr id="6" name="Image 12" descr="C:\Documents and Settings\Vit\Рабочий стол\Pictures\Гайдыш Феофания Иосифовна 1928г\IMG-fd17c6980857701ba43c6c9bae9a7576-V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1888" y="1328677"/>
            <a:ext cx="6539656" cy="5024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154" y="243881"/>
            <a:ext cx="1041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Гайдыш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Феофании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Иосифовны «Встреча с волками»</a:t>
            </a:r>
          </a:p>
        </p:txBody>
      </p:sp>
      <p:pic>
        <p:nvPicPr>
          <p:cNvPr id="7" name="Image 13" descr="C:\Documents and Settings\Vit\Рабочий стол\Pictures\Гайдыш Феофания Иосифовна 1928г\IMG-c7ad2afe12acfd3bb6c53f0c5a34f72e-V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3157" y="846549"/>
            <a:ext cx="7233372" cy="5269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443</TotalTime>
  <Words>698</Words>
  <Application>Microsoft Office PowerPoint</Application>
  <PresentationFormat>Широкоэкранный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Times New Roman</vt:lpstr>
      <vt:lpstr>Parcel</vt:lpstr>
      <vt:lpstr>Гуо «Красненская средняя школа кореличского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«Красненская средняя школа кореличского района»</dc:title>
  <dc:creator>User Windows</dc:creator>
  <cp:lastModifiedBy>User Windows</cp:lastModifiedBy>
  <cp:revision>47</cp:revision>
  <dcterms:created xsi:type="dcterms:W3CDTF">2024-12-06T11:42:45Z</dcterms:created>
  <dcterms:modified xsi:type="dcterms:W3CDTF">2025-03-25T05:53:29Z</dcterms:modified>
</cp:coreProperties>
</file>